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11"/>
    <p:restoredTop sz="96405"/>
  </p:normalViewPr>
  <p:slideViewPr>
    <p:cSldViewPr snapToGrid="0">
      <p:cViewPr varScale="1">
        <p:scale>
          <a:sx n="96" d="100"/>
          <a:sy n="96" d="100"/>
        </p:scale>
        <p:origin x="176"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4/30/23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4/30/23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EBE5-78F1-1087-7A7D-C87C44D190CB}"/>
              </a:ext>
            </a:extLst>
          </p:cNvPr>
          <p:cNvSpPr>
            <a:spLocks noGrp="1"/>
          </p:cNvSpPr>
          <p:nvPr>
            <p:ph type="ctrTitle"/>
          </p:nvPr>
        </p:nvSpPr>
        <p:spPr/>
        <p:txBody>
          <a:bodyPr>
            <a:normAutofit fontScale="90000"/>
          </a:bodyPr>
          <a:lstStyle/>
          <a:p>
            <a:r>
              <a:rPr lang="en-US" dirty="0"/>
              <a:t>Muslim veneration of biblical prophets</a:t>
            </a:r>
          </a:p>
        </p:txBody>
      </p:sp>
    </p:spTree>
    <p:extLst>
      <p:ext uri="{BB962C8B-B14F-4D97-AF65-F5344CB8AC3E}">
        <p14:creationId xmlns:p14="http://schemas.microsoft.com/office/powerpoint/2010/main" val="66615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35EE-188A-5C46-5CFF-8E0426800D46}"/>
              </a:ext>
            </a:extLst>
          </p:cNvPr>
          <p:cNvSpPr>
            <a:spLocks noGrp="1"/>
          </p:cNvSpPr>
          <p:nvPr>
            <p:ph type="title"/>
          </p:nvPr>
        </p:nvSpPr>
        <p:spPr/>
        <p:txBody>
          <a:bodyPr/>
          <a:lstStyle/>
          <a:p>
            <a:r>
              <a:rPr lang="en-US" dirty="0"/>
              <a:t>Jesus (Isa)</a:t>
            </a:r>
          </a:p>
        </p:txBody>
      </p:sp>
      <p:pic>
        <p:nvPicPr>
          <p:cNvPr id="5" name="Content Placeholder 4">
            <a:extLst>
              <a:ext uri="{FF2B5EF4-FFF2-40B4-BE49-F238E27FC236}">
                <a16:creationId xmlns:a16="http://schemas.microsoft.com/office/drawing/2014/main" id="{E5098DE5-1EB8-8634-9C56-7B089DA9C123}"/>
              </a:ext>
            </a:extLst>
          </p:cNvPr>
          <p:cNvPicPr>
            <a:picLocks noGrp="1" noChangeAspect="1"/>
          </p:cNvPicPr>
          <p:nvPr>
            <p:ph idx="1"/>
          </p:nvPr>
        </p:nvPicPr>
        <p:blipFill>
          <a:blip r:embed="rId2"/>
          <a:stretch>
            <a:fillRect/>
          </a:stretch>
        </p:blipFill>
        <p:spPr>
          <a:xfrm>
            <a:off x="1451579" y="2006397"/>
            <a:ext cx="5177467" cy="3449638"/>
          </a:xfrm>
        </p:spPr>
      </p:pic>
      <p:sp>
        <p:nvSpPr>
          <p:cNvPr id="6" name="TextBox 5">
            <a:extLst>
              <a:ext uri="{FF2B5EF4-FFF2-40B4-BE49-F238E27FC236}">
                <a16:creationId xmlns:a16="http://schemas.microsoft.com/office/drawing/2014/main" id="{DD33F17F-DA84-9A18-4083-C17487135505}"/>
              </a:ext>
            </a:extLst>
          </p:cNvPr>
          <p:cNvSpPr txBox="1"/>
          <p:nvPr/>
        </p:nvSpPr>
        <p:spPr>
          <a:xfrm>
            <a:off x="6780179" y="2006397"/>
            <a:ext cx="4274675"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This photo shows Muslims in Indonesia taking part of a Christmas parade. Muslims believe in Jesus and his miracles. He was bestowed the Gospels (Injī). Rumi, a famous Muslim poet once said, “</a:t>
            </a:r>
            <a:r>
              <a:rPr lang="en-US" b="0" i="1" u="none" strike="noStrike" dirty="0">
                <a:effectLst/>
              </a:rPr>
              <a:t>The hermitage of Jesus Is the Sufi’s table spread; Take heed, O sick one, Never forsake this doorway”.  </a:t>
            </a:r>
            <a:r>
              <a:rPr lang="en-US" dirty="0"/>
              <a:t>To Sufi’s Jesus is considered the perfect Sufi master. He is highly respected in the Quran and retains the title of Messiah within the Quran. The Prophet also referred to him as a brother. </a:t>
            </a:r>
          </a:p>
        </p:txBody>
      </p:sp>
    </p:spTree>
    <p:extLst>
      <p:ext uri="{BB962C8B-B14F-4D97-AF65-F5344CB8AC3E}">
        <p14:creationId xmlns:p14="http://schemas.microsoft.com/office/powerpoint/2010/main" val="87682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A640-3DD4-F8B3-50D9-0B98E426CBAC}"/>
              </a:ext>
            </a:extLst>
          </p:cNvPr>
          <p:cNvSpPr>
            <a:spLocks noGrp="1"/>
          </p:cNvSpPr>
          <p:nvPr>
            <p:ph type="title"/>
          </p:nvPr>
        </p:nvSpPr>
        <p:spPr/>
        <p:txBody>
          <a:bodyPr/>
          <a:lstStyle/>
          <a:p>
            <a:r>
              <a:rPr lang="en-US" dirty="0"/>
              <a:t>Moses (Musa)</a:t>
            </a:r>
          </a:p>
        </p:txBody>
      </p:sp>
      <p:pic>
        <p:nvPicPr>
          <p:cNvPr id="5" name="Content Placeholder 4">
            <a:extLst>
              <a:ext uri="{FF2B5EF4-FFF2-40B4-BE49-F238E27FC236}">
                <a16:creationId xmlns:a16="http://schemas.microsoft.com/office/drawing/2014/main" id="{EC7763B7-234C-0ED9-55AA-04B6D7FA0F2E}"/>
              </a:ext>
            </a:extLst>
          </p:cNvPr>
          <p:cNvPicPr>
            <a:picLocks noGrp="1" noChangeAspect="1"/>
          </p:cNvPicPr>
          <p:nvPr>
            <p:ph idx="1"/>
          </p:nvPr>
        </p:nvPicPr>
        <p:blipFill>
          <a:blip r:embed="rId2"/>
          <a:stretch>
            <a:fillRect/>
          </a:stretch>
        </p:blipFill>
        <p:spPr>
          <a:xfrm>
            <a:off x="1451579" y="1957759"/>
            <a:ext cx="4602980" cy="3664828"/>
          </a:xfrm>
        </p:spPr>
      </p:pic>
      <p:sp>
        <p:nvSpPr>
          <p:cNvPr id="6" name="TextBox 5">
            <a:extLst>
              <a:ext uri="{FF2B5EF4-FFF2-40B4-BE49-F238E27FC236}">
                <a16:creationId xmlns:a16="http://schemas.microsoft.com/office/drawing/2014/main" id="{34AA8993-65FE-2BE5-2982-1991790AC085}"/>
              </a:ext>
            </a:extLst>
          </p:cNvPr>
          <p:cNvSpPr txBox="1"/>
          <p:nvPr/>
        </p:nvSpPr>
        <p:spPr>
          <a:xfrm>
            <a:off x="6614809" y="1957759"/>
            <a:ext cx="444004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In this photo Muslims gather at what they consider to be the tomb of Moses located in a Mosque. Moses is venerated an important prophet and figure in Islam. He is the most frequently mentioned individual in the Quran. Moses was given the Torah (Tawrat).</a:t>
            </a:r>
          </a:p>
        </p:txBody>
      </p:sp>
    </p:spTree>
    <p:extLst>
      <p:ext uri="{BB962C8B-B14F-4D97-AF65-F5344CB8AC3E}">
        <p14:creationId xmlns:p14="http://schemas.microsoft.com/office/powerpoint/2010/main" val="416589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A3CD-A53F-7A4A-7AB8-E13C2153BBE8}"/>
              </a:ext>
            </a:extLst>
          </p:cNvPr>
          <p:cNvSpPr>
            <a:spLocks noGrp="1"/>
          </p:cNvSpPr>
          <p:nvPr>
            <p:ph type="title"/>
          </p:nvPr>
        </p:nvSpPr>
        <p:spPr/>
        <p:txBody>
          <a:bodyPr/>
          <a:lstStyle/>
          <a:p>
            <a:r>
              <a:rPr lang="en-US" dirty="0"/>
              <a:t>Noah (nuh)</a:t>
            </a:r>
          </a:p>
        </p:txBody>
      </p:sp>
      <p:pic>
        <p:nvPicPr>
          <p:cNvPr id="5" name="Content Placeholder 4">
            <a:extLst>
              <a:ext uri="{FF2B5EF4-FFF2-40B4-BE49-F238E27FC236}">
                <a16:creationId xmlns:a16="http://schemas.microsoft.com/office/drawing/2014/main" id="{58C3C9E4-3266-CC90-18A6-B59AD4993299}"/>
              </a:ext>
            </a:extLst>
          </p:cNvPr>
          <p:cNvPicPr>
            <a:picLocks noGrp="1" noChangeAspect="1"/>
          </p:cNvPicPr>
          <p:nvPr>
            <p:ph idx="1"/>
          </p:nvPr>
        </p:nvPicPr>
        <p:blipFill>
          <a:blip r:embed="rId2"/>
          <a:stretch>
            <a:fillRect/>
          </a:stretch>
        </p:blipFill>
        <p:spPr>
          <a:xfrm>
            <a:off x="1451578" y="1953892"/>
            <a:ext cx="5007587" cy="3755690"/>
          </a:xfrm>
        </p:spPr>
      </p:pic>
      <p:sp>
        <p:nvSpPr>
          <p:cNvPr id="6" name="TextBox 5">
            <a:extLst>
              <a:ext uri="{FF2B5EF4-FFF2-40B4-BE49-F238E27FC236}">
                <a16:creationId xmlns:a16="http://schemas.microsoft.com/office/drawing/2014/main" id="{E1598375-1F87-C517-67F5-FE9621E1A2D1}"/>
              </a:ext>
            </a:extLst>
          </p:cNvPr>
          <p:cNvSpPr txBox="1"/>
          <p:nvPr/>
        </p:nvSpPr>
        <p:spPr>
          <a:xfrm>
            <a:off x="6653719" y="1953892"/>
            <a:ext cx="440113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This pictures shows a Turkish dish called Ashure or “Noah’s pudding”.  Which is said to be eaten by Noah and his family to celebrate the end of the flood. Noah and the story of the Ark are known in Islam. An entire chapter (surah) is named after Noah.</a:t>
            </a:r>
          </a:p>
        </p:txBody>
      </p:sp>
    </p:spTree>
    <p:extLst>
      <p:ext uri="{BB962C8B-B14F-4D97-AF65-F5344CB8AC3E}">
        <p14:creationId xmlns:p14="http://schemas.microsoft.com/office/powerpoint/2010/main" val="12877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833B-FC53-606A-6DC1-1D66614BEEA2}"/>
              </a:ext>
            </a:extLst>
          </p:cNvPr>
          <p:cNvSpPr>
            <a:spLocks noGrp="1"/>
          </p:cNvSpPr>
          <p:nvPr>
            <p:ph type="title"/>
          </p:nvPr>
        </p:nvSpPr>
        <p:spPr/>
        <p:txBody>
          <a:bodyPr/>
          <a:lstStyle/>
          <a:p>
            <a:r>
              <a:rPr lang="en-US" dirty="0"/>
              <a:t>Jonah (Yunus)</a:t>
            </a:r>
          </a:p>
        </p:txBody>
      </p:sp>
      <p:pic>
        <p:nvPicPr>
          <p:cNvPr id="5" name="Content Placeholder 4">
            <a:extLst>
              <a:ext uri="{FF2B5EF4-FFF2-40B4-BE49-F238E27FC236}">
                <a16:creationId xmlns:a16="http://schemas.microsoft.com/office/drawing/2014/main" id="{295A7711-C7CE-BC41-8880-7A9B86F78AB7}"/>
              </a:ext>
            </a:extLst>
          </p:cNvPr>
          <p:cNvPicPr>
            <a:picLocks noGrp="1" noChangeAspect="1"/>
          </p:cNvPicPr>
          <p:nvPr>
            <p:ph idx="1"/>
          </p:nvPr>
        </p:nvPicPr>
        <p:blipFill>
          <a:blip r:embed="rId2"/>
          <a:stretch>
            <a:fillRect/>
          </a:stretch>
        </p:blipFill>
        <p:spPr>
          <a:xfrm>
            <a:off x="1451579" y="1961039"/>
            <a:ext cx="5208890" cy="3389173"/>
          </a:xfrm>
        </p:spPr>
      </p:pic>
      <p:sp>
        <p:nvSpPr>
          <p:cNvPr id="6" name="TextBox 5">
            <a:extLst>
              <a:ext uri="{FF2B5EF4-FFF2-40B4-BE49-F238E27FC236}">
                <a16:creationId xmlns:a16="http://schemas.microsoft.com/office/drawing/2014/main" id="{136D3039-A541-FF61-BC48-98372553DD65}"/>
              </a:ext>
            </a:extLst>
          </p:cNvPr>
          <p:cNvSpPr txBox="1"/>
          <p:nvPr/>
        </p:nvSpPr>
        <p:spPr>
          <a:xfrm>
            <a:off x="6926094" y="1961039"/>
            <a:ext cx="403697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This picture is the mosque of Jonah which was destroyed by ISIL. In the Quran Jonah is also swallowed by the whale. He is also the only prophet out of the twelve minor prophets mentioned in the Quran. </a:t>
            </a:r>
          </a:p>
        </p:txBody>
      </p:sp>
    </p:spTree>
    <p:extLst>
      <p:ext uri="{BB962C8B-B14F-4D97-AF65-F5344CB8AC3E}">
        <p14:creationId xmlns:p14="http://schemas.microsoft.com/office/powerpoint/2010/main" val="206271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35A1-2437-934B-79C0-4800BEE404E4}"/>
              </a:ext>
            </a:extLst>
          </p:cNvPr>
          <p:cNvSpPr>
            <a:spLocks noGrp="1"/>
          </p:cNvSpPr>
          <p:nvPr>
            <p:ph type="title"/>
          </p:nvPr>
        </p:nvSpPr>
        <p:spPr/>
        <p:txBody>
          <a:bodyPr/>
          <a:lstStyle/>
          <a:p>
            <a:r>
              <a:rPr lang="en-US" dirty="0"/>
              <a:t>Mary (Maryam)</a:t>
            </a:r>
          </a:p>
        </p:txBody>
      </p:sp>
      <p:pic>
        <p:nvPicPr>
          <p:cNvPr id="5" name="Content Placeholder 4">
            <a:extLst>
              <a:ext uri="{FF2B5EF4-FFF2-40B4-BE49-F238E27FC236}">
                <a16:creationId xmlns:a16="http://schemas.microsoft.com/office/drawing/2014/main" id="{08BA8BFE-94BE-008E-94ED-73DD9766F88B}"/>
              </a:ext>
            </a:extLst>
          </p:cNvPr>
          <p:cNvPicPr>
            <a:picLocks noGrp="1" noChangeAspect="1"/>
          </p:cNvPicPr>
          <p:nvPr>
            <p:ph idx="1"/>
          </p:nvPr>
        </p:nvPicPr>
        <p:blipFill>
          <a:blip r:embed="rId2"/>
          <a:stretch>
            <a:fillRect/>
          </a:stretch>
        </p:blipFill>
        <p:spPr>
          <a:xfrm>
            <a:off x="1451578" y="1997403"/>
            <a:ext cx="5360357" cy="3568509"/>
          </a:xfrm>
        </p:spPr>
      </p:pic>
      <p:sp>
        <p:nvSpPr>
          <p:cNvPr id="6" name="TextBox 5">
            <a:extLst>
              <a:ext uri="{FF2B5EF4-FFF2-40B4-BE49-F238E27FC236}">
                <a16:creationId xmlns:a16="http://schemas.microsoft.com/office/drawing/2014/main" id="{8172E877-DCBD-650D-719B-A13AD20564ED}"/>
              </a:ext>
            </a:extLst>
          </p:cNvPr>
          <p:cNvSpPr txBox="1"/>
          <p:nvPr/>
        </p:nvSpPr>
        <p:spPr>
          <a:xfrm>
            <a:off x="6811935" y="1997403"/>
            <a:ext cx="4242919"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This picture shows the tomb of Mary.  She is revered in the Quran as one of the most righteous women to ever have lived and some view her as a prophet. She is the only women to be referred to by name in the Quran. She has a chapter (surah) in the Quran named after her. In Islam she is known as the mother of Jesus. She also gave birth as a virgin within the Quran. </a:t>
            </a:r>
          </a:p>
        </p:txBody>
      </p:sp>
    </p:spTree>
    <p:extLst>
      <p:ext uri="{BB962C8B-B14F-4D97-AF65-F5344CB8AC3E}">
        <p14:creationId xmlns:p14="http://schemas.microsoft.com/office/powerpoint/2010/main" val="60105826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299</TotalTime>
  <Words>353</Words>
  <Application>Microsoft Macintosh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Gill Sans MT</vt:lpstr>
      <vt:lpstr>Gallery</vt:lpstr>
      <vt:lpstr>Muslim veneration of biblical prophets</vt:lpstr>
      <vt:lpstr>Jesus (Isa)</vt:lpstr>
      <vt:lpstr>Moses (Musa)</vt:lpstr>
      <vt:lpstr>Noah (nuh)</vt:lpstr>
      <vt:lpstr>Jonah (Yunus)</vt:lpstr>
      <vt:lpstr>Mary (Maryam)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Muslim veneration of biblical prophets</dc:title>
  <dc:creator>Marcia Lowry</dc:creator>
  <cp:lastModifiedBy>Marcia Lowry</cp:lastModifiedBy>
  <cp:revision>15</cp:revision>
  <dcterms:created xsi:type="dcterms:W3CDTF">2023-04-30T20:23:57Z</dcterms:created>
  <dcterms:modified xsi:type="dcterms:W3CDTF">2023-05-01T01:23:06Z</dcterms:modified>
</cp:coreProperties>
</file>